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8" r:id="rId3"/>
    <p:sldId id="269" r:id="rId4"/>
    <p:sldId id="270" r:id="rId5"/>
    <p:sldId id="272" r:id="rId6"/>
    <p:sldId id="273" r:id="rId7"/>
    <p:sldId id="274" r:id="rId8"/>
    <p:sldId id="264" r:id="rId9"/>
  </p:sldIdLst>
  <p:sldSz cx="9144000" cy="6858000" type="screen4x3"/>
  <p:notesSz cx="6761163" cy="99425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3E099-7071-4AEC-ACFD-B4AC07305C69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81FDF-B806-4A77-8578-E20B352EEC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534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46F21-4116-43CF-89DA-0E6095D537C9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33D0-55FD-4B0C-AA47-5FF2F584AF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47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9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26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3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39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068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6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33D0-55FD-4B0C-AA47-5FF2F584AF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60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2479" r="913" b="28914"/>
          <a:stretch/>
        </p:blipFill>
        <p:spPr>
          <a:xfrm>
            <a:off x="-1" y="0"/>
            <a:ext cx="9144001" cy="4824663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542925" y="5726106"/>
            <a:ext cx="8043814" cy="353294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542924" y="4324594"/>
            <a:ext cx="8043815" cy="1390186"/>
          </a:xfrm>
        </p:spPr>
        <p:txBody>
          <a:bodyPr anchor="b">
            <a:noAutofit/>
          </a:bodyPr>
          <a:lstStyle>
            <a:lvl1pPr algn="r">
              <a:lnSpc>
                <a:spcPct val="110000"/>
              </a:lnSpc>
              <a:defRPr sz="3000" b="1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 smtClean="0"/>
              <a:t>单击此处添加您的标题文字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64446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496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846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3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21081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35876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77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33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8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42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2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62"/>
          <a:stretch/>
        </p:blipFill>
        <p:spPr>
          <a:xfrm>
            <a:off x="1331" y="-2605"/>
            <a:ext cx="8996953" cy="130201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21184" r="579" b="74368"/>
          <a:stretch/>
        </p:blipFill>
        <p:spPr>
          <a:xfrm>
            <a:off x="-2" y="6545179"/>
            <a:ext cx="9144001" cy="312821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2019/2/11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32857" y="1715272"/>
            <a:ext cx="8301568" cy="4723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32857" y="1059926"/>
            <a:ext cx="8301568" cy="5816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3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" panose="05000000000000000000" pitchFamily="2" charset="2"/>
        <a:buChar char=""/>
        <a:defRPr lang="zh-CN" altLang="en-US" sz="2400" kern="1200" baseline="0" dirty="0" smtClean="0">
          <a:solidFill>
            <a:schemeClr val="accent1"/>
          </a:solidFill>
          <a:latin typeface="+mn-ea"/>
          <a:ea typeface="+mn-ea"/>
          <a:cs typeface="+mn-cs"/>
        </a:defRPr>
      </a:lvl1pPr>
      <a:lvl2pPr marL="357188" indent="-357188" algn="just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6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704856" cy="252028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zh-CN" altLang="en-US" sz="3600" dirty="0" smtClean="0">
                <a:solidFill>
                  <a:srgbClr val="FF0000"/>
                </a:solidFill>
              </a:rPr>
              <a:t>北京市中医护理质控中心</a:t>
            </a:r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zh-CN" altLang="en-US" sz="3200" dirty="0" smtClean="0">
                <a:solidFill>
                  <a:srgbClr val="FF0000"/>
                </a:solidFill>
              </a:rPr>
              <a:t>中医护</a:t>
            </a:r>
            <a:r>
              <a:rPr lang="zh-CN" altLang="en-US" dirty="0">
                <a:solidFill>
                  <a:srgbClr val="FF0000"/>
                </a:solidFill>
              </a:rPr>
              <a:t>理指标监</a:t>
            </a:r>
            <a:r>
              <a:rPr lang="zh-CN" altLang="en-US" dirty="0" smtClean="0">
                <a:solidFill>
                  <a:srgbClr val="FF0000"/>
                </a:solidFill>
              </a:rPr>
              <a:t>测</a:t>
            </a:r>
            <a:r>
              <a:rPr lang="zh-CN" altLang="en-US" sz="3200" dirty="0" smtClean="0">
                <a:solidFill>
                  <a:srgbClr val="FF0000"/>
                </a:solidFill>
              </a:rPr>
              <a:t>数</a:t>
            </a:r>
            <a:r>
              <a:rPr lang="zh-CN" altLang="en-US" sz="3200" dirty="0" smtClean="0">
                <a:solidFill>
                  <a:srgbClr val="FF0000"/>
                </a:solidFill>
              </a:rPr>
              <a:t>据上报流程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9880" y="5013176"/>
            <a:ext cx="2044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/>
              <a:t>中医护理质控中心</a:t>
            </a:r>
            <a:endParaRPr lang="en-US" altLang="zh-CN" b="1" dirty="0" smtClean="0"/>
          </a:p>
          <a:p>
            <a:pPr algn="ctr">
              <a:lnSpc>
                <a:spcPct val="150000"/>
              </a:lnSpc>
            </a:pPr>
            <a:r>
              <a:rPr lang="en-US" altLang="zh-CN" b="1" dirty="0" smtClean="0"/>
              <a:t>2019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月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11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>
            <a:spLocks noGrp="1"/>
          </p:cNvSpPr>
          <p:nvPr>
            <p:ph type="title"/>
          </p:nvPr>
        </p:nvSpPr>
        <p:spPr>
          <a:xfrm>
            <a:off x="35496" y="1052736"/>
            <a:ext cx="596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</a:rPr>
              <a:t>第一</a:t>
            </a:r>
            <a:r>
              <a:rPr lang="zh-CN" altLang="en-US" sz="2000" dirty="0" smtClean="0">
                <a:solidFill>
                  <a:srgbClr val="C00000"/>
                </a:solidFill>
              </a:rPr>
              <a:t>步： 登录网站：</a:t>
            </a:r>
            <a:r>
              <a:rPr lang="en-US" altLang="zh-CN" sz="2000" dirty="0" smtClean="0">
                <a:solidFill>
                  <a:srgbClr val="C00000"/>
                </a:solidFill>
              </a:rPr>
              <a:t>http</a:t>
            </a:r>
            <a:r>
              <a:rPr lang="en-US" altLang="zh-CN" sz="2000" dirty="0">
                <a:solidFill>
                  <a:srgbClr val="C00000"/>
                </a:solidFill>
              </a:rPr>
              <a:t>://www.bjzyhlzk.com/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336704" cy="446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>
            <a:spLocks noGrp="1"/>
          </p:cNvSpPr>
          <p:nvPr>
            <p:ph type="title"/>
          </p:nvPr>
        </p:nvSpPr>
        <p:spPr>
          <a:xfrm>
            <a:off x="251520" y="1054402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</a:rPr>
              <a:t>第二步：点击进入右上角的“上报系统”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pic>
        <p:nvPicPr>
          <p:cNvPr id="8" name="内容占位符 4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480720" cy="47244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6660232" y="1340768"/>
            <a:ext cx="1333017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7306774" y="126876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301568" cy="51678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</a:rPr>
              <a:t>第三步：选择医院用户，输入用户名和登录密</a:t>
            </a:r>
            <a:r>
              <a:rPr lang="zh-CN" altLang="en-US" sz="2000" dirty="0" smtClean="0">
                <a:solidFill>
                  <a:srgbClr val="C00000"/>
                </a:solidFill>
              </a:rPr>
              <a:t>码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7581696" cy="3658294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 rot="16200000">
            <a:off x="2609782" y="2676243"/>
            <a:ext cx="1332148" cy="2520280"/>
          </a:xfrm>
          <a:prstGeom prst="wedgeEllipse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04550" y="3567051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选择“医院用户”后输入用户名</a:t>
            </a:r>
            <a:r>
              <a:rPr lang="zh-CN" altLang="en-US" sz="1400" b="1" dirty="0" smtClean="0">
                <a:solidFill>
                  <a:srgbClr val="C00000"/>
                </a:solidFill>
                <a:latin typeface="+mj-ea"/>
                <a:ea typeface="+mj-ea"/>
              </a:rPr>
              <a:t>和密</a:t>
            </a:r>
            <a:r>
              <a:rPr lang="zh-CN" altLang="en-US" sz="1400" b="1" dirty="0">
                <a:solidFill>
                  <a:srgbClr val="C00000"/>
                </a:solidFill>
                <a:latin typeface="+mj-ea"/>
                <a:ea typeface="+mj-ea"/>
              </a:rPr>
              <a:t>码登录</a:t>
            </a:r>
          </a:p>
        </p:txBody>
      </p:sp>
    </p:spTree>
    <p:extLst>
      <p:ext uri="{BB962C8B-B14F-4D97-AF65-F5344CB8AC3E}">
        <p14:creationId xmlns:p14="http://schemas.microsoft.com/office/powerpoint/2010/main" val="29645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301568" cy="581607"/>
          </a:xfrm>
        </p:spPr>
        <p:txBody>
          <a:bodyPr>
            <a:normAutofit fontScale="90000"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</a:rPr>
              <a:t>第</a:t>
            </a:r>
            <a:r>
              <a:rPr lang="zh-CN" altLang="en-US" sz="2200" dirty="0">
                <a:solidFill>
                  <a:srgbClr val="C00000"/>
                </a:solidFill>
              </a:rPr>
              <a:t>四</a:t>
            </a:r>
            <a:r>
              <a:rPr lang="zh-CN" altLang="en-US" sz="2200" dirty="0" smtClean="0">
                <a:solidFill>
                  <a:srgbClr val="C00000"/>
                </a:solidFill>
              </a:rPr>
              <a:t>步</a:t>
            </a:r>
            <a:r>
              <a:rPr lang="zh-CN" altLang="en-US" sz="2200" dirty="0">
                <a:solidFill>
                  <a:srgbClr val="C00000"/>
                </a:solidFill>
              </a:rPr>
              <a:t>：数</a:t>
            </a:r>
            <a:r>
              <a:rPr lang="zh-CN" altLang="en-US" sz="2200" dirty="0" smtClean="0">
                <a:solidFill>
                  <a:srgbClr val="C00000"/>
                </a:solidFill>
              </a:rPr>
              <a:t>据上</a:t>
            </a:r>
            <a:r>
              <a:rPr lang="zh-CN" altLang="en-US" sz="2200" dirty="0" smtClean="0">
                <a:solidFill>
                  <a:srgbClr val="C00000"/>
                </a:solidFill>
              </a:rPr>
              <a:t>报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zh-CN" altLang="en-US" dirty="0">
                <a:solidFill>
                  <a:schemeClr val="tx1">
                    <a:lumMod val="50000"/>
                  </a:schemeClr>
                </a:solidFill>
              </a:rPr>
            </a:b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774"/>
            <a:ext cx="5429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179511" y="2852936"/>
            <a:ext cx="873433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1340768"/>
            <a:ext cx="5760640" cy="48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 txBox="1">
            <a:spLocks noGrp="1"/>
          </p:cNvSpPr>
          <p:nvPr>
            <p:ph type="title"/>
          </p:nvPr>
        </p:nvSpPr>
        <p:spPr>
          <a:xfrm>
            <a:off x="432857" y="127220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第五步</a:t>
            </a:r>
            <a:r>
              <a:rPr lang="zh-CN" altLang="en-US" sz="2000" b="1" dirty="0" smtClean="0">
                <a:solidFill>
                  <a:srgbClr val="C00000"/>
                </a:solidFill>
              </a:rPr>
              <a:t>：上传数据，填报完成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0696"/>
            <a:ext cx="842962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形标注 7"/>
          <p:cNvSpPr/>
          <p:nvPr/>
        </p:nvSpPr>
        <p:spPr>
          <a:xfrm rot="10800000">
            <a:off x="3792805" y="4797152"/>
            <a:ext cx="2088231" cy="1211380"/>
          </a:xfrm>
          <a:prstGeom prst="wedgeEllipseCallou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77442" y="5127250"/>
            <a:ext cx="1908212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+mj-ea"/>
                <a:ea typeface="+mj-ea"/>
              </a:rPr>
              <a:t>数据填写完成后点</a:t>
            </a:r>
            <a:r>
              <a:rPr lang="zh-CN" altLang="en-US" sz="1400" b="1" dirty="0" smtClean="0">
                <a:latin typeface="+mj-ea"/>
                <a:ea typeface="+mj-ea"/>
              </a:rPr>
              <a:t>击</a:t>
            </a:r>
            <a:r>
              <a:rPr lang="zh-CN" altLang="en-US" sz="1400" b="1" dirty="0" smtClean="0">
                <a:solidFill>
                  <a:srgbClr val="C00000"/>
                </a:solidFill>
                <a:latin typeface="+mj-ea"/>
                <a:ea typeface="+mj-ea"/>
              </a:rPr>
              <a:t>“立即上报”</a:t>
            </a:r>
            <a:endParaRPr lang="zh-CN" altLang="en-US" sz="1400" b="1" dirty="0">
              <a:solidFill>
                <a:srgbClr val="C0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99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301568" cy="581607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提 示：</a:t>
            </a:r>
            <a:br>
              <a:rPr lang="zh-CN" altLang="en-US" dirty="0">
                <a:solidFill>
                  <a:srgbClr val="FF0000"/>
                </a:solidFill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432857" y="1715272"/>
            <a:ext cx="830156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数据上报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建</a:t>
            </a: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议优先使用</a:t>
            </a:r>
            <a:r>
              <a:rPr lang="en-US" altLang="zh-CN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360</a:t>
            </a: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极速浏览器、谷歌浏览器或者火狐浏览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器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不建议使用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IE</a:t>
            </a: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浏览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器）。</a:t>
            </a:r>
            <a:endParaRPr lang="en-US" altLang="zh-CN" sz="1800" b="1" dirty="0" smtClean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网</a:t>
            </a: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站建设初期，部分功能还需进一步完善，如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遇问题可随时电话沟通，欢迎各位专家提出宝贵建议。</a:t>
            </a:r>
            <a:endParaRPr lang="en-US" altLang="zh-CN" sz="1800" b="1" dirty="0" smtClean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 smtClean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联</a:t>
            </a:r>
            <a:r>
              <a:rPr lang="zh-CN" altLang="en-US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系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人：西苑医院 唐 玲  </a:t>
            </a:r>
            <a:endParaRPr lang="en-US" altLang="zh-CN" sz="1800" b="1" dirty="0" smtClean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b="1" dirty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电话：</a:t>
            </a:r>
            <a:r>
              <a:rPr lang="en-US" altLang="zh-CN" sz="1800" b="1" dirty="0" smtClean="0">
                <a:solidFill>
                  <a:schemeClr val="tx1">
                    <a:lumMod val="50000"/>
                  </a:schemeClr>
                </a:solidFill>
                <a:latin typeface="黑体" pitchFamily="49" charset="-122"/>
                <a:ea typeface="黑体" pitchFamily="49" charset="-122"/>
              </a:rPr>
              <a:t>62835033   15811369212</a:t>
            </a:r>
            <a:endParaRPr lang="zh-CN" altLang="en-US" sz="1800" b="1" dirty="0">
              <a:solidFill>
                <a:schemeClr val="tx1">
                  <a:lumMod val="50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86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700808"/>
            <a:ext cx="749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感谢各位专家的支持！</a:t>
            </a:r>
            <a:endParaRPr lang="zh-CN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78498" y="3068960"/>
            <a:ext cx="35365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zh-CN" alt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谢 谢</a:t>
            </a:r>
            <a:r>
              <a:rPr lang="zh-CN" alt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！</a:t>
            </a:r>
            <a:endParaRPr lang="zh-CN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054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400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3B40D"/>
      </a:accent1>
      <a:accent2>
        <a:srgbClr val="C5D12F"/>
      </a:accent2>
      <a:accent3>
        <a:srgbClr val="56B4B6"/>
      </a:accent3>
      <a:accent4>
        <a:srgbClr val="6B8A4B"/>
      </a:accent4>
      <a:accent5>
        <a:srgbClr val="DCAB48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A000120150312A05PPBG</Template>
  <TotalTime>259</TotalTime>
  <Words>257</Words>
  <Application>Microsoft Office PowerPoint</Application>
  <PresentationFormat>全屏显示(4:3)</PresentationFormat>
  <Paragraphs>26</Paragraphs>
  <Slides>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A000120140530A99PPBG</vt:lpstr>
      <vt:lpstr>北京市中医护理质控中心 中医护理指标监测数据上报流程</vt:lpstr>
      <vt:lpstr>第一步： 登录网站：http://www.bjzyhlzk.com/</vt:lpstr>
      <vt:lpstr>第二步：点击进入右上角的“上报系统”</vt:lpstr>
      <vt:lpstr>第三步：选择医院用户，输入用户名和登录密码</vt:lpstr>
      <vt:lpstr>第四步：数据上报 </vt:lpstr>
      <vt:lpstr>第五步：上传数据，填报完成</vt:lpstr>
      <vt:lpstr>提 示：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管理员</dc:creator>
  <cp:lastModifiedBy>Administrator</cp:lastModifiedBy>
  <cp:revision>27</cp:revision>
  <cp:lastPrinted>2017-12-26T03:32:30Z</cp:lastPrinted>
  <dcterms:created xsi:type="dcterms:W3CDTF">2017-12-19T08:06:23Z</dcterms:created>
  <dcterms:modified xsi:type="dcterms:W3CDTF">2019-02-11T03:19:20Z</dcterms:modified>
</cp:coreProperties>
</file>